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118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A91F4-C77E-46A2-89E7-28983CFAB65C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FDEF2-A4C3-4A64-BD0C-314F65A30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0C692-2FA1-4C86-94C2-13C2748F74B2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EDC25-946E-4D3E-927B-E3F5554DE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454F9-FA68-4832-BBE4-01DA565CAC89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BE32E-832E-4946-AA1F-FBBD170B4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EDE10-111C-4327-870E-DE4A9A756E9A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1098E-CAE0-4D9C-A340-34037994B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B8AF2-966A-435D-BB6A-49C554CD19CB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5113D-AF45-4966-B3D3-89FD79AD6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4BC0-B935-46C1-B703-25694E3612A2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5CFE3-F94E-4182-90E9-AFE7C10FE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20D6F-1D5C-4E0A-8897-99EB719CB789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FAB03-5DC4-4E7C-BDE8-92935827B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8FFD1-BE4A-4B67-834E-09FC690BEFBB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D9F0C-CB6D-4BB1-8B06-D3544A1E4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44FC5-54A4-42BF-8BD5-5D5DA4ED9ABD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0CEBE-9498-40C4-94D4-5BA0CC048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1C5E-7F6D-4A5F-BE20-1838E5155DAD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89DEA-7C55-4A6A-837B-F67470981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FE302-F4A2-415B-AE35-4F72ED70FA74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C025-9201-4E3A-A8EA-7D2877870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C51E33-4AE2-457F-B3BA-584413649701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135322-79DB-4509-80E4-C8060C191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#3 what is the bout Board 1COVER 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#3 what is the bout Board 2  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#3 what is the bout Board 3a  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#3 what is the bout Board 4  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#3 what is the bout Board 5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#3 what is the bout Board 6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#3 what is the bout Board 7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Todt Eastern Officials Association</dc:title>
  <dc:creator>rbaker</dc:creator>
  <cp:lastModifiedBy>KruseJ</cp:lastModifiedBy>
  <cp:revision>11</cp:revision>
  <dcterms:created xsi:type="dcterms:W3CDTF">2016-03-16T18:06:06Z</dcterms:created>
  <dcterms:modified xsi:type="dcterms:W3CDTF">2017-09-06T01:34:46Z</dcterms:modified>
</cp:coreProperties>
</file>